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6"/>
  </p:notesMasterIdLst>
  <p:sldIdLst>
    <p:sldId id="256" r:id="rId4"/>
    <p:sldId id="509" r:id="rId5"/>
    <p:sldId id="417" r:id="rId6"/>
    <p:sldId id="467" r:id="rId7"/>
    <p:sldId id="490" r:id="rId8"/>
    <p:sldId id="513" r:id="rId9"/>
    <p:sldId id="514" r:id="rId10"/>
    <p:sldId id="512" r:id="rId11"/>
    <p:sldId id="510" r:id="rId12"/>
    <p:sldId id="511" r:id="rId13"/>
    <p:sldId id="515" r:id="rId14"/>
    <p:sldId id="264" r:id="rId1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51" autoAdjust="0"/>
  </p:normalViewPr>
  <p:slideViewPr>
    <p:cSldViewPr>
      <p:cViewPr varScale="1">
        <p:scale>
          <a:sx n="148" d="100"/>
          <a:sy n="148" d="100"/>
        </p:scale>
        <p:origin x="534" y="108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2021-11-05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A55E6E-2890-481F-AE15-CDC79CD838D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" name="그림 3" descr="별, 노트북, 밤, 어두운이(가) 표시된 사진&#10;&#10;자동 생성된 설명">
            <a:extLst>
              <a:ext uri="{FF2B5EF4-FFF2-40B4-BE49-F238E27FC236}">
                <a16:creationId xmlns:a16="http://schemas.microsoft.com/office/drawing/2014/main" id="{0CF0CCBA-B15F-41A0-973D-7A82B3377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1470"/>
            <a:ext cx="991398" cy="991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39255-9B8F-4462-A7FE-3E72045BAB9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AE106-F942-47F1-B65C-59B172E88E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777962-8117-49AD-9324-1D8E477D02B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5AF8D-9837-4185-AA5F-0E08674FE199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8A3CB-0AB4-417C-9F8E-176DF4D3C840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B3F65-D174-473A-B9A3-7D405B29D5AA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B75FB7-0578-4803-9742-A5F556AD9F01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532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A5F54F-2348-4473-82E1-BFE60E049C97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746CEC-C010-40FB-A31C-D4A95DEE5115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DE26D-6639-4546-96A5-E0EE2A312FF3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749EE9-2723-4B84-AFDB-858BDA36301B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33540-D188-4ED2-842B-34BCBF6015C8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32AA192-7133-43FD-AFD7-CCFE80BE754D}"/>
              </a:ext>
            </a:extLst>
          </p:cNvPr>
          <p:cNvSpPr txBox="1"/>
          <p:nvPr userDrawn="1"/>
        </p:nvSpPr>
        <p:spPr>
          <a:xfrm>
            <a:off x="-35240" y="4876006"/>
            <a:ext cx="9144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Intelligent Image Analysis Lab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9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203848" y="3291830"/>
            <a:ext cx="5220072" cy="288032"/>
          </a:xfrm>
        </p:spPr>
        <p:txBody>
          <a:bodyPr/>
          <a:lstStyle/>
          <a:p>
            <a:r>
              <a:rPr lang="en-US" altLang="ko-KR" sz="1600"/>
              <a:t>AI - CHALLENGE</a:t>
            </a:r>
            <a:endParaRPr lang="en-US" altLang="ko-KR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2930439" y="2701288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utput_video">
            <a:hlinkClick r:id="" action="ppaction://media"/>
            <a:extLst>
              <a:ext uri="{FF2B5EF4-FFF2-40B4-BE49-F238E27FC236}">
                <a16:creationId xmlns:a16="http://schemas.microsoft.com/office/drawing/2014/main" id="{B2F4ED54-3E35-45DE-883B-836581AC3F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592" y="607282"/>
            <a:ext cx="6984776" cy="392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2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1EF271-0522-4C0F-8544-435CBAF48C30}"/>
              </a:ext>
            </a:extLst>
          </p:cNvPr>
          <p:cNvSpPr txBox="1"/>
          <p:nvPr/>
        </p:nvSpPr>
        <p:spPr>
          <a:xfrm>
            <a:off x="1403648" y="1371421"/>
            <a:ext cx="61206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해야할 일</a:t>
            </a:r>
            <a:r>
              <a:rPr lang="en-US" altLang="ko-KR"/>
              <a:t>:</a:t>
            </a:r>
          </a:p>
          <a:p>
            <a:endParaRPr lang="en-US" altLang="ko-KR"/>
          </a:p>
          <a:p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/>
              <a:t>가지고 있던 데이터중 정상적인 부분만 추출 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/>
              <a:t>넘어짐 판단 검출 기준 작성</a:t>
            </a:r>
          </a:p>
        </p:txBody>
      </p:sp>
    </p:spTree>
    <p:extLst>
      <p:ext uri="{BB962C8B-B14F-4D97-AF65-F5344CB8AC3E}">
        <p14:creationId xmlns:p14="http://schemas.microsoft.com/office/powerpoint/2010/main" val="871444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5E56A8-9212-448A-A0B7-BA74F8655B5E}"/>
              </a:ext>
            </a:extLst>
          </p:cNvPr>
          <p:cNvSpPr/>
          <p:nvPr/>
        </p:nvSpPr>
        <p:spPr>
          <a:xfrm>
            <a:off x="3532292" y="2310140"/>
            <a:ext cx="20794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/>
              <a:t>감사합니다</a:t>
            </a:r>
            <a:r>
              <a:rPr lang="en-US" altLang="ko-KR" sz="28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468223-0556-4867-968A-CB2A91A66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1273"/>
            <a:ext cx="9144000" cy="150055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A0FE5E6-7C07-445D-B2C6-D8B5C89FB35B}"/>
              </a:ext>
            </a:extLst>
          </p:cNvPr>
          <p:cNvSpPr/>
          <p:nvPr/>
        </p:nvSpPr>
        <p:spPr>
          <a:xfrm>
            <a:off x="107504" y="2643759"/>
            <a:ext cx="8712968" cy="5040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E8A84B-7176-4FC5-A4DB-6FD515B09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52" y="339502"/>
            <a:ext cx="83058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58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1C6D94-E79A-4120-B8A8-49EB368C3A38}"/>
              </a:ext>
            </a:extLst>
          </p:cNvPr>
          <p:cNvSpPr txBox="1"/>
          <p:nvPr/>
        </p:nvSpPr>
        <p:spPr>
          <a:xfrm>
            <a:off x="179512" y="267494"/>
            <a:ext cx="4591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Future Gan </a:t>
            </a:r>
            <a:r>
              <a:rPr lang="ko-KR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함초롬돋움" panose="02030504000101010101" pitchFamily="18" charset="-127"/>
              </a:rPr>
              <a:t>학습 진행중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67A52B-E414-4C76-A6F9-723512D85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0624"/>
            <a:ext cx="9144000" cy="100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92EDFA-C0ED-4036-A128-98087F1EF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567" y="411510"/>
            <a:ext cx="5636865" cy="389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56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체척계이(가) 표시된 사진&#10;&#10;자동 생성된 설명">
            <a:extLst>
              <a:ext uri="{FF2B5EF4-FFF2-40B4-BE49-F238E27FC236}">
                <a16:creationId xmlns:a16="http://schemas.microsoft.com/office/drawing/2014/main" id="{E30BDE99-3E28-42E1-9023-F852B6688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411510"/>
            <a:ext cx="3950568" cy="395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6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음악이(가) 표시된 사진&#10;&#10;자동 생성된 설명">
            <a:extLst>
              <a:ext uri="{FF2B5EF4-FFF2-40B4-BE49-F238E27FC236}">
                <a16:creationId xmlns:a16="http://schemas.microsoft.com/office/drawing/2014/main" id="{343C844A-9106-4DC8-B43E-AC94448D8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708" y="524458"/>
            <a:ext cx="4094584" cy="409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84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B63D1-7BE1-4E7E-9348-9224CD7C8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3335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88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2CEA03-AA19-471E-AFB3-1132D6308E29}"/>
              </a:ext>
            </a:extLst>
          </p:cNvPr>
          <p:cNvSpPr txBox="1"/>
          <p:nvPr/>
        </p:nvSpPr>
        <p:spPr>
          <a:xfrm>
            <a:off x="2195736" y="1635646"/>
            <a:ext cx="4968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+mj-lt"/>
                <a:cs typeface="Aharoni" panose="020B0604020202020204" pitchFamily="2" charset="-79"/>
              </a:rPr>
              <a:t>Yolact</a:t>
            </a:r>
            <a:r>
              <a:rPr lang="ko-KR" altLang="en-US">
                <a:latin typeface="+mj-lt"/>
                <a:cs typeface="Aharoni" panose="020B0604020202020204" pitchFamily="2" charset="-79"/>
              </a:rPr>
              <a:t>와 </a:t>
            </a:r>
            <a:r>
              <a:rPr lang="en-US" altLang="ko-KR">
                <a:latin typeface="+mj-lt"/>
                <a:cs typeface="Aharoni" panose="020B0604020202020204" pitchFamily="2" charset="-79"/>
              </a:rPr>
              <a:t>Future Gan</a:t>
            </a:r>
            <a:r>
              <a:rPr lang="ko-KR" altLang="en-US">
                <a:latin typeface="+mj-lt"/>
                <a:cs typeface="Aharoni" panose="020B0604020202020204" pitchFamily="2" charset="-79"/>
              </a:rPr>
              <a:t>의 환경 세팅 동일화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C9C720-151B-4D21-BC61-1F1D60C19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500"/>
          <a:stretch/>
        </p:blipFill>
        <p:spPr>
          <a:xfrm>
            <a:off x="1585912" y="2787775"/>
            <a:ext cx="5972175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81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사람, 가장이(가) 표시된 사진&#10;&#10;자동 생성된 설명">
            <a:extLst>
              <a:ext uri="{FF2B5EF4-FFF2-40B4-BE49-F238E27FC236}">
                <a16:creationId xmlns:a16="http://schemas.microsoft.com/office/drawing/2014/main" id="{B5269C18-46CC-4104-BB34-9EA19DA6F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11510"/>
            <a:ext cx="4652345" cy="419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0840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4541</TotalTime>
  <Words>32</Words>
  <Application>Microsoft Office PowerPoint</Application>
  <PresentationFormat>화면 슬라이드 쇼(16:9)</PresentationFormat>
  <Paragraphs>10</Paragraphs>
  <Slides>12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KoPub돋움체 Bold</vt:lpstr>
      <vt:lpstr>맑은 고딕</vt:lpstr>
      <vt:lpstr>Arial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moonnyeon@kumoh.ac.kr</cp:lastModifiedBy>
  <cp:revision>201</cp:revision>
  <dcterms:created xsi:type="dcterms:W3CDTF">2016-12-05T23:26:54Z</dcterms:created>
  <dcterms:modified xsi:type="dcterms:W3CDTF">2021-11-05T05:52:22Z</dcterms:modified>
</cp:coreProperties>
</file>